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1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98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4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2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69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01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6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93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47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6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504C-D752-49AF-8230-9CA325B34296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C3CC-EB60-42E0-9F3D-E85B073C7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2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779228"/>
            <a:ext cx="9906000" cy="5398935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en-US" altLang="ja-JP" sz="8800" kern="100" dirty="0" smtClean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7248" y="5144493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無料相談会</a:t>
            </a:r>
            <a:endParaRPr kumimoji="1" lang="ja-JP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895" y="1262932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倉庫工場建築が</a:t>
            </a:r>
            <a:endParaRPr kumimoji="1" lang="ja-JP" altLang="en-US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1660" y="4436607"/>
            <a:ext cx="6612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ご要望にとことん付き合います</a:t>
            </a:r>
            <a:endParaRPr kumimoji="1" lang="ja-JP" altLang="en-US" sz="4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2520898"/>
            <a:ext cx="96407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ローコスト</a:t>
            </a:r>
            <a:r>
              <a:rPr kumimoji="1" lang="ja-JP" altLang="en-US" sz="4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  <a:r>
              <a:rPr kumimoji="1" lang="ja-JP" altLang="en-US" sz="88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納得価格</a:t>
            </a:r>
            <a:endParaRPr kumimoji="1" lang="ja-JP" altLang="en-US" sz="8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79228"/>
            <a:ext cx="9906000" cy="5398935"/>
          </a:xfrm>
          <a:prstGeom prst="rect">
            <a:avLst/>
          </a:prstGeom>
          <a:solidFill>
            <a:schemeClr val="accent6">
              <a:lumMod val="75000"/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ja-JP" altLang="en-US" sz="11500" kern="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アフターフォロー</a:t>
            </a:r>
            <a:endParaRPr lang="en-US" altLang="ja-JP" sz="9600" kern="1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ja-JP" altLang="en-US" sz="5400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充実してます</a:t>
            </a:r>
            <a:endParaRPr lang="en-US" altLang="ja-JP" sz="5400" kern="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1075" y="1168841"/>
            <a:ext cx="6488264" cy="78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4400" kern="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地域の方から選ばれてます</a:t>
            </a:r>
            <a:endParaRPr lang="en-US" altLang="ja-JP" sz="4400" kern="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9372" y="5112689"/>
            <a:ext cx="338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無料相談会</a:t>
            </a:r>
            <a:endParaRPr kumimoji="1" lang="ja-JP" alt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55374"/>
            <a:ext cx="9906000" cy="5398935"/>
          </a:xfrm>
          <a:prstGeom prst="rect">
            <a:avLst/>
          </a:prstGeom>
          <a:solidFill>
            <a:schemeClr val="accent1">
              <a:lumMod val="50000"/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US" altLang="ja-JP" sz="9600" kern="1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8497" y="1258141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大切なお客様のために</a:t>
            </a:r>
            <a:endParaRPr kumimoji="1" lang="ja-JP" altLang="en-US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83" y="2521285"/>
            <a:ext cx="100976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500" dirty="0" smtClean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安心</a:t>
            </a:r>
            <a:r>
              <a:rPr kumimoji="1" lang="ja-JP" altLang="en-US" sz="11500" dirty="0" smtClean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・安全</a:t>
            </a:r>
            <a:r>
              <a:rPr kumimoji="1" lang="ja-JP" altLang="en-US" sz="6000" dirty="0" smtClean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の施工</a:t>
            </a:r>
            <a:endParaRPr kumimoji="1" lang="ja-JP" altLang="en-US" sz="60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65733" y="4279052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お任せ下さい。</a:t>
            </a:r>
            <a:endParaRPr kumimoji="1" lang="ja-JP" altLang="en-US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5425" y="524699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無料相談会</a:t>
            </a:r>
            <a:endParaRPr kumimoji="1" lang="ja-JP" alt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05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41</Words>
  <Application>Microsoft Office PowerPoint</Application>
  <PresentationFormat>A4 210 x 297 mm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HGP創英角ｺﾞｼｯｸUB</vt:lpstr>
      <vt:lpstr>HGS創英角ｺﾞｼｯｸUB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船井総合研究所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test</dc:creator>
  <cp:lastModifiedBy>test</cp:lastModifiedBy>
  <cp:revision>10</cp:revision>
  <dcterms:created xsi:type="dcterms:W3CDTF">2021-04-22T01:21:07Z</dcterms:created>
  <dcterms:modified xsi:type="dcterms:W3CDTF">2021-04-23T02:38:30Z</dcterms:modified>
</cp:coreProperties>
</file>